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415F-FF27-F928-0173-08DCDC55CE45}"/>
              </a:ext>
            </a:extLst>
          </p:cNvPr>
          <p:cNvSpPr txBox="1"/>
          <p:nvPr/>
        </p:nvSpPr>
        <p:spPr>
          <a:xfrm>
            <a:off x="5240637" y="1657581"/>
            <a:ext cx="1710725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&lt;a&gt; Tag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02569-B230-1E6A-E750-40B6597AFDC9}"/>
              </a:ext>
            </a:extLst>
          </p:cNvPr>
          <p:cNvCxnSpPr>
            <a:stCxn id="3" idx="1"/>
            <a:endCxn id="2" idx="6"/>
          </p:cNvCxnSpPr>
          <p:nvPr/>
        </p:nvCxnSpPr>
        <p:spPr>
          <a:xfrm flipH="1">
            <a:off x="3012141" y="1842247"/>
            <a:ext cx="2228496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4F46C-5B73-357F-E1EC-85DABDC5C127}"/>
              </a:ext>
            </a:extLst>
          </p:cNvPr>
          <p:cNvCxnSpPr>
            <a:stCxn id="3" idx="3"/>
            <a:endCxn id="16" idx="2"/>
          </p:cNvCxnSpPr>
          <p:nvPr/>
        </p:nvCxnSpPr>
        <p:spPr>
          <a:xfrm>
            <a:off x="6951362" y="1842247"/>
            <a:ext cx="2228497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18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83" y="4277181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5868431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5393301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4945066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6240466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5935666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5052642" y="5384101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2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10094260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9619130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9170895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10466295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10161495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9278471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B2DB2E-6B43-F4DC-BDD5-215EED1CCBA4}"/>
              </a:ext>
            </a:extLst>
          </p:cNvPr>
          <p:cNvCxnSpPr/>
          <p:nvPr/>
        </p:nvCxnSpPr>
        <p:spPr>
          <a:xfrm>
            <a:off x="7170916" y="2989729"/>
            <a:ext cx="1827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59EBE-20C2-BDBF-E690-D80C9B22CAFD}"/>
              </a:ext>
            </a:extLst>
          </p:cNvPr>
          <p:cNvSpPr txBox="1"/>
          <p:nvPr/>
        </p:nvSpPr>
        <p:spPr>
          <a:xfrm>
            <a:off x="7564899" y="2640218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1152095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10729363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57E0C8-0546-B11A-E27E-06E7206552A7}"/>
              </a:ext>
            </a:extLst>
          </p:cNvPr>
          <p:cNvSpPr txBox="1"/>
          <p:nvPr/>
        </p:nvSpPr>
        <p:spPr>
          <a:xfrm>
            <a:off x="192740" y="4953212"/>
            <a:ext cx="4894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browser parses the HTML to find the node to append.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the new node.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Recalculates the CSS for the parent and child nodes.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layout.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Finally, traverse the tree and paint it on the screen(browser) display.</a:t>
            </a:r>
          </a:p>
          <a:p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Update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474005F-E873-245F-1FD0-42FBDBB3D95C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08A34-9CFB-880E-9BE5-908BB21BAC5E}"/>
              </a:ext>
            </a:extLst>
          </p:cNvPr>
          <p:cNvCxnSpPr>
            <a:stCxn id="11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934451-F278-24B1-9CB1-D15CFC9C6646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96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43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0E1F6F9-9968-F5FA-AFAE-785AE8BB4E89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2CBCE-E9A7-128F-AD9C-0133FC539C62}"/>
              </a:ext>
            </a:extLst>
          </p:cNvPr>
          <p:cNvCxnSpPr>
            <a:stCxn id="39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CBCCC0B-15BC-94EA-E625-F730F009F3B8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07AC0-B28F-A97D-1199-58E4586C6135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4568CF25-9A25-618E-452E-95D40CD99B2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8517C75E-D932-BD63-7407-73FB98016675}"/>
              </a:ext>
            </a:extLst>
          </p:cNvPr>
          <p:cNvSpPr/>
          <p:nvPr/>
        </p:nvSpPr>
        <p:spPr>
          <a:xfrm>
            <a:off x="33259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C430F8-0818-797C-1466-4BEA2F2E2521}"/>
              </a:ext>
            </a:extLst>
          </p:cNvPr>
          <p:cNvCxnSpPr>
            <a:stCxn id="39" idx="5"/>
            <a:endCxn id="44" idx="0"/>
          </p:cNvCxnSpPr>
          <p:nvPr/>
        </p:nvCxnSpPr>
        <p:spPr>
          <a:xfrm>
            <a:off x="2903174" y="2431440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7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03577" y="871913"/>
            <a:ext cx="3025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Conditional Rendering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43436" y="1582340"/>
            <a:ext cx="6163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is a JavaScript library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Facebook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First released in 2013 for building user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Specifically for building user interfaces in web applications.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XML (JSX)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syntax extension that allows writing HTML elements in JavaScript.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Reusable UI Building Blocks (Components)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Pieces of UI that can be reused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17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3014382" y="2028616"/>
            <a:ext cx="6163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120947"/>
            <a:ext cx="6208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What is a DOM (Document Object Model)?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Tree Structure Representation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Interface Between HTML and JavaScript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Direct Manipulation Can Be Slow</a:t>
            </a:r>
            <a:endParaRPr lang="en-IN" dirty="0"/>
          </a:p>
        </p:txBody>
      </p:sp>
      <p:pic>
        <p:nvPicPr>
          <p:cNvPr id="1029" name="Picture 5" descr="JavaScript HTML DOM">
            <a:extLst>
              <a:ext uri="{FF2B5EF4-FFF2-40B4-BE49-F238E27FC236}">
                <a16:creationId xmlns:a16="http://schemas.microsoft.com/office/drawing/2014/main" id="{AC8E3965-C273-DE0A-9B72-22932D4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598831"/>
            <a:ext cx="6687671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80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336393"/>
            <a:ext cx="62085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What is a Virtual DOM?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Lightweight Copy of the Real DOM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Diffing 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Batch Updates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9C72E-B06E-7B0B-45AB-5C78AEE8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2" y="1689287"/>
            <a:ext cx="6958852" cy="347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6619C-B20D-2EAE-4D98-E23E6F2AAAA2}"/>
              </a:ext>
            </a:extLst>
          </p:cNvPr>
          <p:cNvSpPr/>
          <p:nvPr/>
        </p:nvSpPr>
        <p:spPr>
          <a:xfrm>
            <a:off x="11250706" y="1541929"/>
            <a:ext cx="833718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338</Words>
  <Application>Microsoft Office PowerPoint</Application>
  <PresentationFormat>Widescreen</PresentationFormat>
  <Paragraphs>149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19</cp:revision>
  <dcterms:created xsi:type="dcterms:W3CDTF">2024-08-30T17:33:06Z</dcterms:created>
  <dcterms:modified xsi:type="dcterms:W3CDTF">2024-08-30T20:27:15Z</dcterms:modified>
</cp:coreProperties>
</file>